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341600" cy="10909300"/>
  <p:notesSz cx="153416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4"/>
    <p:restoredTop sz="94692"/>
  </p:normalViewPr>
  <p:slideViewPr>
    <p:cSldViewPr>
      <p:cViewPr>
        <p:scale>
          <a:sx n="98" d="100"/>
          <a:sy n="98" d="100"/>
        </p:scale>
        <p:origin x="328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559C6C8-D54D-5714-3DC8-32C3463DCE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5431089" cy="10909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7080" y="2509139"/>
            <a:ext cx="667359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900924" y="2509139"/>
            <a:ext cx="667359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7080" y="436372"/>
            <a:ext cx="13807440" cy="17454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080" y="2509139"/>
            <a:ext cx="13807440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16144" y="10145649"/>
            <a:ext cx="49093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7080" y="10145649"/>
            <a:ext cx="3528568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8/27/25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45952" y="10145649"/>
            <a:ext cx="3528568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AAA_conceptsheet_template_ai</dc:title>
  <cp:lastModifiedBy>尾崎 真裕</cp:lastModifiedBy>
  <cp:revision>4</cp:revision>
  <dcterms:created xsi:type="dcterms:W3CDTF">2022-11-15T02:33:06Z</dcterms:created>
  <dcterms:modified xsi:type="dcterms:W3CDTF">2025-08-27T00:50:59Z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2022-11-15T00:00:00Z</vt:filetime>
  </property>
  <property fmtid="{D5CDD505-2E9C-101B-9397-08002B2CF9AE}" pid="3" name="Creator">
    <vt:lpwstr>Adobe Illustrator 27.0 (Windows)</vt:lpwstr>
  </property>
  <property fmtid="{D5CDD505-2E9C-101B-9397-08002B2CF9AE}" pid="4" name="LastSaved">
    <vt:filetime>2022-11-15T00:00:00Z</vt:filetime>
  </property>
  <property fmtid="{D5CDD505-2E9C-101B-9397-08002B2CF9AE}" pid="5" name="Producer">
    <vt:lpwstr>Adobe PDF library 16.07</vt:lpwstr>
  </property>
</Properties>
</file>