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15341600" cy="10909300"/>
  <p:notesSz cx="15341600" cy="109093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7"/>
    <p:restoredTop sz="94697"/>
  </p:normalViewPr>
  <p:slideViewPr>
    <p:cSldViewPr>
      <p:cViewPr varScale="1">
        <p:scale>
          <a:sx n="75" d="100"/>
          <a:sy n="75" d="100"/>
        </p:scale>
        <p:origin x="1456" y="16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6">
            <a:extLst>
              <a:ext uri="{FF2B5EF4-FFF2-40B4-BE49-F238E27FC236}">
                <a16:creationId xmlns:a16="http://schemas.microsoft.com/office/drawing/2014/main" id="{283BD866-3874-2CF9-2958-797BDD95F51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31788" y="40910"/>
            <a:ext cx="15405175" cy="1089098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9/3/24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767080" y="2509139"/>
            <a:ext cx="6673596" cy="720013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7900924" y="2509139"/>
            <a:ext cx="6673596" cy="720013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9/3/24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9/3/24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9/3/24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67080" y="436372"/>
            <a:ext cx="13807440" cy="174548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67080" y="2509139"/>
            <a:ext cx="13807440" cy="720013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5216144" y="10145649"/>
            <a:ext cx="4909312" cy="5454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767080" y="10145649"/>
            <a:ext cx="3528568" cy="5454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9/3/24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1045952" y="10145649"/>
            <a:ext cx="3528568" cy="5454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</TotalTime>
  <Words>0</Words>
  <Application>Microsoft Macintosh PowerPoint</Application>
  <PresentationFormat>ユーザー設定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3" baseType="lpstr">
      <vt:lpstr>Calibri</vt:lpstr>
      <vt:lpstr>Office Theme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AAA_conceptsheet_template_ai</dc:title>
  <cp:lastModifiedBy>尾崎 真裕</cp:lastModifiedBy>
  <cp:revision>3</cp:revision>
  <dcterms:created xsi:type="dcterms:W3CDTF">2022-11-15T02:33:06Z</dcterms:created>
  <dcterms:modified xsi:type="dcterms:W3CDTF">2024-09-03T03:10:15Z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2022-11-15T00:00:00Z</vt:filetime>
  </property>
  <property fmtid="{D5CDD505-2E9C-101B-9397-08002B2CF9AE}" pid="3" name="Creator">
    <vt:lpwstr>Adobe Illustrator 27.0 (Windows)</vt:lpwstr>
  </property>
  <property fmtid="{D5CDD505-2E9C-101B-9397-08002B2CF9AE}" pid="4" name="LastSaved">
    <vt:filetime>2022-11-15T00:00:00Z</vt:filetime>
  </property>
  <property fmtid="{D5CDD505-2E9C-101B-9397-08002B2CF9AE}" pid="5" name="Producer">
    <vt:lpwstr>Adobe PDF library 16.07</vt:lpwstr>
  </property>
</Properties>
</file>